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788454"/>
            <a:ext cx="9766852" cy="2969076"/>
          </a:xfrm>
        </p:spPr>
        <p:txBody>
          <a:bodyPr/>
          <a:lstStyle/>
          <a:p>
            <a:r>
              <a:rPr lang="en-US" sz="5400" dirty="0"/>
              <a:t>Redemption in Cloudburst over Nebraska? Love, Gender, and Age on the Road in Contemporary Film 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4645394"/>
            <a:ext cx="6831673" cy="1086237"/>
          </a:xfrm>
        </p:spPr>
        <p:txBody>
          <a:bodyPr/>
          <a:lstStyle/>
          <a:p>
            <a:r>
              <a:rPr lang="en-US" dirty="0" smtClean="0"/>
              <a:t>Leni Marshall, UW-Stout</a:t>
            </a:r>
          </a:p>
          <a:p>
            <a:r>
              <a:rPr lang="en-US" dirty="0" smtClean="0"/>
              <a:t>November 22,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72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Setting: Nebraska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501" t="13611" r="5630" b="13017"/>
          <a:stretch/>
        </p:blipFill>
        <p:spPr>
          <a:xfrm>
            <a:off x="2050772" y="1821346"/>
            <a:ext cx="5579165" cy="245165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3981" b="14719"/>
          <a:stretch/>
        </p:blipFill>
        <p:spPr>
          <a:xfrm>
            <a:off x="5718312" y="3970682"/>
            <a:ext cx="6115879" cy="245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1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People: Nebraska, with</a:t>
            </a:r>
            <a:br>
              <a:rPr lang="en-US" dirty="0" smtClean="0"/>
            </a:br>
            <a:r>
              <a:rPr lang="en-US" dirty="0" smtClean="0"/>
              <a:t>Panavision </a:t>
            </a:r>
            <a:r>
              <a:rPr lang="en-US" dirty="0"/>
              <a:t>C-Series Anamorphic Lenses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30" t="35991" r="43627" b="24915"/>
          <a:stretch/>
        </p:blipFill>
        <p:spPr>
          <a:xfrm>
            <a:off x="972458" y="1953985"/>
            <a:ext cx="8447314" cy="354692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/>
          <a:srcRect l="14347" t="29911" r="14102" b="17964"/>
          <a:stretch/>
        </p:blipFill>
        <p:spPr>
          <a:xfrm>
            <a:off x="7634514" y="4630056"/>
            <a:ext cx="4252686" cy="174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3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13229"/>
            <a:ext cx="9601200" cy="1485900"/>
          </a:xfrm>
        </p:spPr>
        <p:txBody>
          <a:bodyPr/>
          <a:lstStyle/>
          <a:p>
            <a:r>
              <a:rPr lang="en-US" dirty="0" smtClean="0"/>
              <a:t>People: Nebraska	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724" t="22832" r="3479" b="9839"/>
          <a:stretch/>
        </p:blipFill>
        <p:spPr>
          <a:xfrm>
            <a:off x="2350478" y="4464843"/>
            <a:ext cx="4688117" cy="19122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8510" t="34254" r="27045" b="22743"/>
          <a:stretch/>
        </p:blipFill>
        <p:spPr>
          <a:xfrm>
            <a:off x="7038595" y="4452852"/>
            <a:ext cx="3559556" cy="1936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6" t="13372" r="8032" b="23463"/>
          <a:stretch/>
        </p:blipFill>
        <p:spPr>
          <a:xfrm>
            <a:off x="2626250" y="1511620"/>
            <a:ext cx="7643443" cy="295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0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Setting: Cloudburst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326539"/>
            <a:ext cx="6337664" cy="3562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1804"/>
          <a:stretch/>
        </p:blipFill>
        <p:spPr>
          <a:xfrm>
            <a:off x="6072838" y="3591339"/>
            <a:ext cx="5719758" cy="283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5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2572" y="293913"/>
            <a:ext cx="9601200" cy="1485900"/>
          </a:xfrm>
        </p:spPr>
        <p:txBody>
          <a:bodyPr/>
          <a:lstStyle/>
          <a:p>
            <a:r>
              <a:rPr lang="en-US" dirty="0" smtClean="0"/>
              <a:t>People: Cloudburst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536" y="1059383"/>
            <a:ext cx="4018024" cy="2259036"/>
          </a:xfrm>
          <a:prstGeom prst="rect">
            <a:avLst/>
          </a:prstGeom>
          <a:blipFill dpi="0" rotWithShape="1">
            <a:blip r:embed="rId3">
              <a:alphaModFix amt="36000"/>
            </a:blip>
            <a:srcRect/>
            <a:tile tx="0" ty="0" sx="100000" sy="100000" flip="none" algn="tl"/>
          </a:blip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1709" y="3886528"/>
            <a:ext cx="4558688" cy="2562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1709" y="1036863"/>
            <a:ext cx="5742826" cy="3228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r="7265"/>
          <a:stretch/>
        </p:blipFill>
        <p:spPr>
          <a:xfrm>
            <a:off x="6404428" y="3267801"/>
            <a:ext cx="5248131" cy="318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7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742" y="685799"/>
            <a:ext cx="10863943" cy="1485900"/>
          </a:xfrm>
        </p:spPr>
        <p:txBody>
          <a:bodyPr/>
          <a:lstStyle/>
          <a:p>
            <a:r>
              <a:rPr lang="en-US" dirty="0" smtClean="0"/>
              <a:t>GSA Humanities &amp; Arts: Still Breaking Ground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82" y="1872544"/>
            <a:ext cx="3500718" cy="440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72200" y="1872544"/>
            <a:ext cx="9601200" cy="35814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Leni Marshall, Ph.D.</a:t>
            </a:r>
          </a:p>
          <a:p>
            <a:pPr marL="0" indent="0">
              <a:buNone/>
            </a:pPr>
            <a:r>
              <a:rPr lang="en-US" sz="3600" dirty="0" smtClean="0"/>
              <a:t>leni@agingstudies.org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6896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264</TotalTime>
  <Words>57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Franklin Gothic Book</vt:lpstr>
      <vt:lpstr>Crop</vt:lpstr>
      <vt:lpstr>Redemption in Cloudburst over Nebraska? Love, Gender, and Age on the Road in Contemporary Film </vt:lpstr>
      <vt:lpstr>Setting: Nebraska</vt:lpstr>
      <vt:lpstr>People: Nebraska, with Panavision C-Series Anamorphic Lenses</vt:lpstr>
      <vt:lpstr>People: Nebraska </vt:lpstr>
      <vt:lpstr>Setting: Cloudburst </vt:lpstr>
      <vt:lpstr>People: Cloudburst</vt:lpstr>
      <vt:lpstr>GSA Humanities &amp; Arts: Still Breaking Ground</vt:lpstr>
    </vt:vector>
  </TitlesOfParts>
  <Company>UW-Stout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Redemption in Cloudburst over Nebraska? Love, Gender, and Age on the Road in Contemporary Film </dc:title>
  <dc:creator>Marshall, Elena</dc:creator>
  <cp:lastModifiedBy>Marshall, Elena</cp:lastModifiedBy>
  <cp:revision>13</cp:revision>
  <dcterms:created xsi:type="dcterms:W3CDTF">2015-11-22T11:39:53Z</dcterms:created>
  <dcterms:modified xsi:type="dcterms:W3CDTF">2015-11-22T16:04:17Z</dcterms:modified>
</cp:coreProperties>
</file>